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9" autoAdjust="0"/>
    <p:restoredTop sz="78798" autoAdjust="0"/>
  </p:normalViewPr>
  <p:slideViewPr>
    <p:cSldViewPr>
      <p:cViewPr>
        <p:scale>
          <a:sx n="80" d="100"/>
          <a:sy n="80" d="100"/>
        </p:scale>
        <p:origin x="-858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8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9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Canada</c:v>
                </c:pt>
                <c:pt idx="1">
                  <c:v>Mexico</c:v>
                </c:pt>
                <c:pt idx="2">
                  <c:v>USA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34066000</c:v>
                </c:pt>
                <c:pt idx="1">
                  <c:v>111211789</c:v>
                </c:pt>
                <c:pt idx="2">
                  <c:v>681440000</c:v>
                </c:pt>
              </c:numCache>
            </c:numRef>
          </c:val>
        </c:ser>
        <c:axId val="116025984"/>
        <c:axId val="116031872"/>
      </c:barChart>
      <c:catAx>
        <c:axId val="116025984"/>
        <c:scaling>
          <c:orientation val="minMax"/>
        </c:scaling>
        <c:axPos val="b"/>
        <c:tickLblPos val="nextTo"/>
        <c:crossAx val="116031872"/>
        <c:crosses val="autoZero"/>
        <c:auto val="1"/>
        <c:lblAlgn val="ctr"/>
        <c:lblOffset val="100"/>
      </c:catAx>
      <c:valAx>
        <c:axId val="116031872"/>
        <c:scaling>
          <c:orientation val="minMax"/>
        </c:scaling>
        <c:axPos val="l"/>
        <c:majorGridlines/>
        <c:numFmt formatCode="General" sourceLinked="1"/>
        <c:tickLblPos val="nextTo"/>
        <c:crossAx val="11602598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1498D-B675-424D-A521-23A0C1D680C4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4B6CE-C661-46B2-8FC1-440A54914F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939E-C739-4209-8E3D-0A34FB47F21F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60B5-9387-4662-AE41-79E8C857C2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939E-C739-4209-8E3D-0A34FB47F21F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60B5-9387-4662-AE41-79E8C857C2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939E-C739-4209-8E3D-0A34FB47F21F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60B5-9387-4662-AE41-79E8C857C2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939E-C739-4209-8E3D-0A34FB47F21F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60B5-9387-4662-AE41-79E8C857C2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939E-C739-4209-8E3D-0A34FB47F21F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CD60B5-9387-4662-AE41-79E8C857C2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939E-C739-4209-8E3D-0A34FB47F21F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60B5-9387-4662-AE41-79E8C857C2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939E-C739-4209-8E3D-0A34FB47F21F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60B5-9387-4662-AE41-79E8C857C2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939E-C739-4209-8E3D-0A34FB47F21F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60B5-9387-4662-AE41-79E8C857C2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939E-C739-4209-8E3D-0A34FB47F21F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60B5-9387-4662-AE41-79E8C857C2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939E-C739-4209-8E3D-0A34FB47F21F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60B5-9387-4662-AE41-79E8C857C2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A939E-C739-4209-8E3D-0A34FB47F21F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D60B5-9387-4662-AE41-79E8C857C2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FA939E-C739-4209-8E3D-0A34FB47F21F}" type="datetimeFigureOut">
              <a:rPr lang="en-US" smtClean="0"/>
              <a:pPr/>
              <a:t>4/16/2010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CD60B5-9387-4662-AE41-79E8C857C2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westnoble.k12.in.us/hs/website/_notes/CanadianFlag.jpg" TargetMode="External"/><Relationship Id="rId7" Type="http://schemas.openxmlformats.org/officeDocument/2006/relationships/hyperlink" Target="http://images.google.com/imgres?imgurl=http://ed101.bu.edu/StudentDoc/current/ED101sp09/peaton/large_flag_of_mexico.gif&amp;imgrefurl=http://ed101.bu.edu/StudentDoc/current/ED101sp09/peaton/index.html&amp;usg=__kT0fTAKRyZRO0Gl2_hWxaRgGWZ0=&amp;h=302&amp;w=604&amp;sz=10&amp;hl=en&amp;start=4&amp;um=1&amp;itbs=1&amp;tbnid=2Oi21oEjPYbTmM:&amp;tbnh=68&amp;tbnw=135&amp;prev=/images?q=mexican+flag&amp;um=1&amp;hl=en&amp;safe=active&amp;rls=com.microsoft:*&amp;tbs=isch:1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jpeg"/><Relationship Id="rId5" Type="http://schemas.openxmlformats.org/officeDocument/2006/relationships/hyperlink" Target="http://images.google.com/imgres?imgurl=http://msp215.photobucket.com/albums/cc176/Stu27270/Thoughts/american-flag.jpg&amp;imgrefurl=http://www.myspace.com/jenblades&amp;usg=__XyTeWjMX1srtze0179cOX-a6QLA=&amp;h=335&amp;w=475&amp;sz=48&amp;hl=en&amp;start=8&amp;um=1&amp;itbs=1&amp;tbnid=Jb_FS1QcJGCRiM:&amp;tbnh=91&amp;tbnw=129&amp;prev=/images?q=American+flag&amp;um=1&amp;hl=en&amp;safe=active&amp;rls=com.microsoft:*&amp;tbs=isch:1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7art-screensavers.com/screenshots/wet-flowers/huge-rain-drop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google.com/imgres?imgurl=http://photos.igougo.com/images/p50113-Cabo_San_Lucas_Mexico-Lovers_Beach.jpg&amp;imgrefurl=http://www.igougo.com/journal-j11362-Cabo_San_Lucas-Cabo_San_Lucas_Vacation.html&amp;usg=__qE6gxAu8_lakW-CRjUK2GKkVPqk=&amp;h=356&amp;w=474&amp;sz=38&amp;hl=en&amp;start=23&amp;itbs=1&amp;tbnid=KZaTy0HOo7xZLM:&amp;tbnh=97&amp;tbnw=129&amp;prev=/images?q=Cobo+san+Lucas,+Mexico&amp;start=20&amp;hl=en&amp;sa=N&amp;gbv=2&amp;ndsp=20&amp;tbs=isch: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forestry.about.com/library/graphics/rockmt1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ivileats.com/wp-content/uploads/271520684_c0b71fc318_b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happy.co.uk/images/dont_worry_be_happy.gif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Forte" pitchFamily="66" charset="0"/>
              </a:rPr>
              <a:t>North America</a:t>
            </a:r>
            <a:endParaRPr lang="en-US" sz="6000" dirty="0">
              <a:latin typeface="Forte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“The Land of the Awesome”</a:t>
            </a:r>
          </a:p>
          <a:p>
            <a:r>
              <a:rPr lang="en-US" sz="1600" dirty="0" smtClean="0"/>
              <a:t>Quote by Liam Price </a:t>
            </a:r>
          </a:p>
          <a:p>
            <a:r>
              <a:rPr lang="en-US" sz="1600" dirty="0" smtClean="0"/>
              <a:t>4/14/10</a:t>
            </a:r>
          </a:p>
          <a:p>
            <a:r>
              <a:rPr lang="en-US" sz="1600" dirty="0" smtClean="0"/>
              <a:t>Project  by : Liam P. , Cameron M. , Maddie E. ,  Kyle S.</a:t>
            </a:r>
          </a:p>
          <a:p>
            <a:r>
              <a:rPr lang="en-US" sz="1600" dirty="0" smtClean="0"/>
              <a:t>Carson D. , and Jessika B.</a:t>
            </a:r>
            <a:endParaRPr lang="en-US" sz="1600" dirty="0"/>
          </a:p>
        </p:txBody>
      </p:sp>
      <p:pic>
        <p:nvPicPr>
          <p:cNvPr id="15362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214688" cy="1905000"/>
          </a:xfrm>
          <a:prstGeom prst="rect">
            <a:avLst/>
          </a:prstGeom>
          <a:noFill/>
        </p:spPr>
      </p:pic>
      <p:pic>
        <p:nvPicPr>
          <p:cNvPr id="15364" name="Picture 4" descr="http://t1.gstatic.com/images?q=tbn:Jb_FS1QcJGCRiM:http://msp215.photobucket.com/albums/cc176/Stu27270/Thoughts/american-flag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0"/>
            <a:ext cx="2895600" cy="1905000"/>
          </a:xfrm>
          <a:prstGeom prst="rect">
            <a:avLst/>
          </a:prstGeom>
          <a:noFill/>
        </p:spPr>
      </p:pic>
      <p:pic>
        <p:nvPicPr>
          <p:cNvPr id="15366" name="Picture 6" descr="http://t2.gstatic.com/images?q=tbn:2Oi21oEjPYbTmM:http://ed101.bu.edu/StudentDoc/current/ED101sp09/peaton/large_flag_of_mexico.gif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0"/>
            <a:ext cx="3048000" cy="1905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and Tempurature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858000" cy="4709160"/>
          </a:xfrm>
        </p:spPr>
        <p:txBody>
          <a:bodyPr/>
          <a:lstStyle/>
          <a:p>
            <a:r>
              <a:rPr lang="en-US" dirty="0" smtClean="0"/>
              <a:t>U.S.A: Rainfall: 15-35 in. yr.</a:t>
            </a:r>
          </a:p>
          <a:p>
            <a:pPr>
              <a:buNone/>
            </a:pPr>
            <a:r>
              <a:rPr lang="en-US" dirty="0" smtClean="0"/>
              <a:t>       Climate: 40-60 degrees F.</a:t>
            </a:r>
          </a:p>
          <a:p>
            <a:r>
              <a:rPr lang="en-US" dirty="0" smtClean="0"/>
              <a:t>Canada: Rainfall: 10-30 in. yr.</a:t>
            </a:r>
          </a:p>
          <a:p>
            <a:pPr>
              <a:buNone/>
            </a:pPr>
            <a:r>
              <a:rPr lang="en-US" dirty="0" smtClean="0"/>
              <a:t>        Climate: 4-23 degrees F.</a:t>
            </a:r>
          </a:p>
          <a:p>
            <a:r>
              <a:rPr lang="en-US" dirty="0" smtClean="0"/>
              <a:t> Mexico: Rainfall: 39-70 in. yr.</a:t>
            </a:r>
          </a:p>
          <a:p>
            <a:pPr>
              <a:buNone/>
            </a:pPr>
            <a:r>
              <a:rPr lang="en-US" dirty="0" smtClean="0"/>
              <a:t>        Climate: 60-80 degrees F.</a:t>
            </a:r>
          </a:p>
          <a:p>
            <a:pPr>
              <a:buNone/>
            </a:pPr>
            <a:r>
              <a:rPr lang="en-US" dirty="0" smtClean="0"/>
              <a:t>Perfect for a Summer </a:t>
            </a:r>
            <a:r>
              <a:rPr lang="en-US" u="sng" dirty="0" smtClean="0"/>
              <a:t>or</a:t>
            </a:r>
            <a:r>
              <a:rPr lang="en-US" dirty="0" smtClean="0"/>
              <a:t> Winter get away!         </a:t>
            </a:r>
            <a:endParaRPr lang="en-US" dirty="0"/>
          </a:p>
        </p:txBody>
      </p:sp>
      <p:pic>
        <p:nvPicPr>
          <p:cNvPr id="7172" name="Picture 4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69226">
            <a:off x="6096000" y="1524000"/>
            <a:ext cx="2841171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Distribution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286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Canada: 34,066,000 Total Population (very crowded but a lot of fun )</a:t>
            </a:r>
          </a:p>
          <a:p>
            <a:r>
              <a:rPr lang="en-US" dirty="0" smtClean="0"/>
              <a:t>Mexico: 111,211,789 Total Population (perfect for any traveler)</a:t>
            </a:r>
          </a:p>
          <a:p>
            <a:r>
              <a:rPr lang="en-US" dirty="0" smtClean="0"/>
              <a:t>U.S.: 681,440,000 Total Population</a:t>
            </a:r>
            <a:endParaRPr lang="en-US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4267200" y="3276600"/>
          <a:ext cx="4495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ronhebron.com/blog/uploaded_images/Vancouver_Canada-7284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066800"/>
            <a:ext cx="3124200" cy="1219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Major Cities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7772400" cy="470916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Salem, </a:t>
            </a:r>
            <a:r>
              <a:rPr lang="en-US" dirty="0" smtClean="0"/>
              <a:t>Massachusetts </a:t>
            </a:r>
            <a:r>
              <a:rPr lang="en-US" dirty="0" smtClean="0"/>
              <a:t>is home of good education, horse back riding, and many historical sites replaying famous witch trials.</a:t>
            </a:r>
          </a:p>
          <a:p>
            <a:r>
              <a:rPr lang="en-US" dirty="0" smtClean="0"/>
              <a:t>Vancouver, Canada was the home of the 2010 Winter Olympics and ice fishing</a:t>
            </a:r>
          </a:p>
          <a:p>
            <a:r>
              <a:rPr lang="en-US" dirty="0" smtClean="0"/>
              <a:t>Las Vegas, Nevada has many lights, casinos, and clubs for hours of endless fun.</a:t>
            </a:r>
          </a:p>
          <a:p>
            <a:r>
              <a:rPr lang="en-US" dirty="0" smtClean="0"/>
              <a:t>Cabo San Lucas, Mexico is home to many talented jewelry sellers, and you can also hold zoo animals.</a:t>
            </a:r>
          </a:p>
        </p:txBody>
      </p:sp>
      <p:pic>
        <p:nvPicPr>
          <p:cNvPr id="5122" name="Picture 2" descr="http://www.teslasociety.com/pictures/las_vegas/vegas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13605">
            <a:off x="-25184" y="228089"/>
            <a:ext cx="2719388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4" name="Picture 4" descr="http://t3.gstatic.com/images?q=tbn:KZaTy0HOo7xZLM:http://photos.igougo.com/images/p50113-Cabo_San_Lucas_Mexico-Lovers_Beach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3319"/>
          <a:stretch>
            <a:fillRect/>
          </a:stretch>
        </p:blipFill>
        <p:spPr bwMode="auto">
          <a:xfrm>
            <a:off x="6629400" y="228600"/>
            <a:ext cx="2219325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Fish and other sea food</a:t>
            </a:r>
          </a:p>
          <a:p>
            <a:r>
              <a:rPr lang="en-US" dirty="0" smtClean="0"/>
              <a:t>Gold, Silver, Iron and other minerals</a:t>
            </a:r>
          </a:p>
          <a:p>
            <a:r>
              <a:rPr lang="en-US" dirty="0" smtClean="0"/>
              <a:t>Coal, oil, natural gas</a:t>
            </a:r>
          </a:p>
          <a:p>
            <a:r>
              <a:rPr lang="en-US" dirty="0" smtClean="0"/>
              <a:t>Wood and other forest products</a:t>
            </a:r>
          </a:p>
          <a:p>
            <a:r>
              <a:rPr lang="en-US" dirty="0" smtClean="0"/>
              <a:t>Uranium</a:t>
            </a:r>
            <a:endParaRPr lang="en-US" dirty="0"/>
          </a:p>
        </p:txBody>
      </p:sp>
      <p:pic>
        <p:nvPicPr>
          <p:cNvPr id="4098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657600"/>
            <a:ext cx="274320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and Land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reflection blurRad="6350" stA="50000" endA="300" endPos="55000" dir="5400000" sy="-100000" algn="bl" rotWithShape="0"/>
          </a:effectLst>
        </p:spPr>
        <p:txBody>
          <a:bodyPr/>
          <a:lstStyle/>
          <a:p>
            <a:r>
              <a:rPr lang="en-US" dirty="0" smtClean="0"/>
              <a:t>Agriculture- Farmlands, country side</a:t>
            </a:r>
          </a:p>
          <a:p>
            <a:r>
              <a:rPr lang="en-US" dirty="0" smtClean="0"/>
              <a:t>Forestry- logging, outdoorsman activities</a:t>
            </a:r>
          </a:p>
          <a:p>
            <a:r>
              <a:rPr lang="en-US" dirty="0" smtClean="0"/>
              <a:t>Sport/Utility vehicles- SUV’s</a:t>
            </a:r>
          </a:p>
          <a:p>
            <a:r>
              <a:rPr lang="en-US" dirty="0" smtClean="0"/>
              <a:t>Construction- residential and commercial</a:t>
            </a:r>
          </a:p>
          <a:p>
            <a:r>
              <a:rPr lang="en-US" dirty="0" smtClean="0"/>
              <a:t>Dairying- Milk, cheese, cottage cheese</a:t>
            </a:r>
          </a:p>
          <a:p>
            <a:r>
              <a:rPr lang="en-US" dirty="0" smtClean="0"/>
              <a:t>Livestock Ranching   </a:t>
            </a:r>
            <a:endParaRPr lang="en-US" dirty="0"/>
          </a:p>
        </p:txBody>
      </p:sp>
      <p:pic>
        <p:nvPicPr>
          <p:cNvPr id="3074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114800"/>
            <a:ext cx="220980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Features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Mississippi River</a:t>
            </a:r>
          </a:p>
          <a:p>
            <a:r>
              <a:rPr lang="en-US" dirty="0" smtClean="0"/>
              <a:t>The Great Lakes</a:t>
            </a:r>
          </a:p>
          <a:p>
            <a:r>
              <a:rPr lang="en-US" dirty="0" smtClean="0"/>
              <a:t>Hudson Bay</a:t>
            </a:r>
          </a:p>
          <a:p>
            <a:r>
              <a:rPr lang="en-US" dirty="0" smtClean="0"/>
              <a:t>Gulf of Mexico</a:t>
            </a:r>
          </a:p>
          <a:p>
            <a:r>
              <a:rPr lang="en-US" dirty="0" smtClean="0"/>
              <a:t>Mount McKinley</a:t>
            </a:r>
          </a:p>
          <a:p>
            <a:r>
              <a:rPr lang="en-US" dirty="0" smtClean="0"/>
              <a:t>Canadian Shield</a:t>
            </a:r>
          </a:p>
          <a:p>
            <a:r>
              <a:rPr lang="en-US" dirty="0" smtClean="0"/>
              <a:t>Sonoran Desert</a:t>
            </a:r>
          </a:p>
          <a:p>
            <a:r>
              <a:rPr lang="en-US" dirty="0" smtClean="0"/>
              <a:t>St. Maries Glacier</a:t>
            </a:r>
          </a:p>
          <a:p>
            <a:r>
              <a:rPr lang="en-US" dirty="0" smtClean="0"/>
              <a:t>Coastal Plains- to name a few</a:t>
            </a:r>
            <a:endParaRPr lang="en-US" dirty="0"/>
          </a:p>
        </p:txBody>
      </p:sp>
      <p:pic>
        <p:nvPicPr>
          <p:cNvPr id="2050" name="Picture 2" descr="http://www.alaska-in-pictures.com/data/media/14/caribou-with-mt-mckinley_43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83451">
            <a:off x="4114800" y="2057400"/>
            <a:ext cx="4457700" cy="2876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60"/>
          </a:xfrm>
        </p:spPr>
        <p:txBody>
          <a:bodyPr/>
          <a:lstStyle/>
          <a:p>
            <a:r>
              <a:rPr lang="en-US" dirty="0" smtClean="0"/>
              <a:t>Liam P: Products and Land Use/ Group Leader</a:t>
            </a:r>
          </a:p>
          <a:p>
            <a:r>
              <a:rPr lang="en-US" dirty="0" smtClean="0"/>
              <a:t>Maddie E: Major Cities</a:t>
            </a:r>
          </a:p>
          <a:p>
            <a:r>
              <a:rPr lang="en-US" dirty="0" smtClean="0"/>
              <a:t>Kyle S: Physical Features</a:t>
            </a:r>
          </a:p>
          <a:p>
            <a:r>
              <a:rPr lang="en-US" dirty="0" smtClean="0"/>
              <a:t>Cameron M: Climate and Rainfall</a:t>
            </a:r>
          </a:p>
          <a:p>
            <a:r>
              <a:rPr lang="en-US" dirty="0" smtClean="0"/>
              <a:t>Carson D: Natural Resources</a:t>
            </a:r>
          </a:p>
          <a:p>
            <a:r>
              <a:rPr lang="en-US" dirty="0" smtClean="0"/>
              <a:t>Jessika B: Population Distribution     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Point Star 3"/>
          <p:cNvSpPr/>
          <p:nvPr/>
        </p:nvSpPr>
        <p:spPr>
          <a:xfrm>
            <a:off x="0" y="0"/>
            <a:ext cx="9144000" cy="6858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Please Use RwiiThryt Travel Agency to</a:t>
            </a:r>
            <a:br>
              <a:rPr lang="en-US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ankGothic Lt BT" pitchFamily="34" charset="0"/>
              </a:rPr>
              <a:t>North America</a:t>
            </a:r>
            <a:r>
              <a:rPr lang="en-US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!</a:t>
            </a:r>
            <a:endParaRPr lang="en-US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2050" name="Picture 2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2209800"/>
            <a:ext cx="4800600" cy="3429000"/>
          </a:xfrm>
          <a:prstGeom prst="roundRect">
            <a:avLst>
              <a:gd name="adj" fmla="val 16667"/>
            </a:avLst>
          </a:prstGeom>
          <a:ln>
            <a:solidFill>
              <a:schemeClr val="tx1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ircl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261</TotalTime>
  <Words>340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North America</vt:lpstr>
      <vt:lpstr>Climate and Tempurature</vt:lpstr>
      <vt:lpstr>Population Distribution </vt:lpstr>
      <vt:lpstr>Major Cities </vt:lpstr>
      <vt:lpstr>Natural Resources</vt:lpstr>
      <vt:lpstr>Products and Land Use</vt:lpstr>
      <vt:lpstr>Physical Features  </vt:lpstr>
      <vt:lpstr>Jobs</vt:lpstr>
      <vt:lpstr>Please Use RwiiThryt Travel Agency to North America!</vt:lpstr>
    </vt:vector>
  </TitlesOfParts>
  <Company>Jefferson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America</dc:title>
  <dc:creator>Jeffco Schools</dc:creator>
  <cp:lastModifiedBy>Jeffco Schools</cp:lastModifiedBy>
  <cp:revision>35</cp:revision>
  <dcterms:created xsi:type="dcterms:W3CDTF">2010-04-14T19:55:31Z</dcterms:created>
  <dcterms:modified xsi:type="dcterms:W3CDTF">2010-04-16T18:17:36Z</dcterms:modified>
</cp:coreProperties>
</file>